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66" r:id="rId9"/>
    <p:sldId id="267" r:id="rId10"/>
    <p:sldId id="26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2694" y="8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4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2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762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95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06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022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67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7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4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4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96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6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51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4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0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778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1C04F71-5BBB-23A6-953D-875AF801EC8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244975" y="6705600"/>
            <a:ext cx="6826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C3 - Sensible</a:t>
            </a:r>
          </a:p>
        </p:txBody>
      </p:sp>
    </p:spTree>
    <p:extLst>
      <p:ext uri="{BB962C8B-B14F-4D97-AF65-F5344CB8AC3E}">
        <p14:creationId xmlns:p14="http://schemas.microsoft.com/office/powerpoint/2010/main" val="1647188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Relationship Id="rId3" Type="http://schemas.openxmlformats.org/officeDocument/2006/relationships/image" Target="../media/image7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Relationship Id="rId3" Type="http://schemas.openxmlformats.org/officeDocument/2006/relationships/image" Target="../media/image8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g"/><Relationship Id="rId3" Type="http://schemas.openxmlformats.org/officeDocument/2006/relationships/image" Target="../media/image9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rofessional_and_modern_office_environment,_bright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8288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>
                <a:solidFill>
                  <a:srgbClr val="006400"/>
                </a:solidFill>
              </a:defRPr>
            </a:pPr>
            <a:r>
              <a:t>Rapport d’alternance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Ministères Sociaux 2022/2024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6576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>
                <a:solidFill>
                  <a:srgbClr val="FF0000"/>
                </a:solidFill>
              </a:defRPr>
            </a:pPr>
            <a:r>
              <a:t>Amine NAKHIL</a:t>
            </a:r>
          </a:p>
        </p:txBody>
      </p:sp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abstract_technology_background,_new_variation,_mai_converted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Questions/Réponses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FFFFFF"/>
                </a:solidFill>
              </a:defRPr>
            </a:pPr>
            <a:r>
              <a:t>Diapositive pour inviter aux questions.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abstract_technology_background_with_bright_colors,_converted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rPr dirty="0"/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444401" y="1371600"/>
            <a:ext cx="25519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FFFFFF"/>
                </a:solidFill>
              </a:defRPr>
            </a:pPr>
            <a:r>
              <a:rPr dirty="0"/>
              <a:t>.</a:t>
            </a:r>
          </a:p>
        </p:txBody>
      </p:sp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abstract_technology_background_with_vibrant_colors_converted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Présentation du Ministère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FFFFFF"/>
                </a:solidFill>
              </a:defRPr>
            </a:pPr>
            <a:r>
              <a:t>Informations clés sur le Ministère du Travail.</a:t>
            </a:r>
          </a:p>
        </p:txBody>
      </p:sp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abstract_technology_background,_different_variatio_converted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Arrivée au Ministère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FFFFFF"/>
                </a:solidFill>
              </a:defRPr>
            </a:pPr>
            <a:r>
              <a:t>Expérience personnelle d'intégration au Ministère.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abstract_technology_background,_new_variation,_mai_converted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Présentation de Cod’It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FFFFFF"/>
                </a:solidFill>
              </a:defRPr>
            </a:pPr>
            <a:r>
              <a:t>Vue d'ensemble du projet Cod’It.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abstract_technology_background,_different_variatio_converted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Arrivée au Ministère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FFFFFF"/>
                </a:solidFill>
              </a:defRPr>
            </a:pPr>
            <a:r>
              <a:t>Expérience personnelle d'intégration au Ministère.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dirty="0"/>
          </a:p>
        </p:txBody>
      </p:sp>
      <p:pic>
        <p:nvPicPr>
          <p:cNvPr id="3" name="Picture 2" descr="abstract_technology_background,_new_variation,_mai_converted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Les Outils Utilisés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FFFFFF"/>
                </a:solidFill>
              </a:defRPr>
            </a:pPr>
            <a:r>
              <a:rPr dirty="0"/>
              <a:t>Aperçu des </a:t>
            </a:r>
            <a:r>
              <a:rPr dirty="0" err="1"/>
              <a:t>outils</a:t>
            </a:r>
            <a:r>
              <a:rPr dirty="0"/>
              <a:t> </a:t>
            </a:r>
            <a:r>
              <a:rPr dirty="0" err="1"/>
              <a:t>clés</a:t>
            </a:r>
            <a:r>
              <a:rPr dirty="0"/>
              <a:t> </a:t>
            </a:r>
            <a:r>
              <a:rPr dirty="0" err="1"/>
              <a:t>tels</a:t>
            </a:r>
            <a:r>
              <a:rPr dirty="0"/>
              <a:t> que Talend et PostgreSQL.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abstract_technology_background,_new_variation,_mai_converted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Développement de Cod'It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FFFFFF"/>
                </a:solidFill>
              </a:defRPr>
            </a:pPr>
            <a:r>
              <a:t>Défis et succès dans le développement de Cod'It.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abstract_technology_background,_new_variation,_mai_converted_with_bor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Conclusion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FFFFFF"/>
                </a:solidFill>
              </a:defRPr>
            </a:pPr>
            <a:r>
              <a:t>Récapitulatif des apprentissages et expériences.</a:t>
            </a:r>
          </a:p>
        </p:txBody>
      </p:sp>
    </p:spTree>
  </p:cSld>
  <p:clrMapOvr>
    <a:masterClrMapping/>
  </p:clrMapOvr>
</p:sld>
</file>

<file path=ppt/theme/_rels/them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50</TotalTime>
  <Words>88</Words>
  <Application>Microsoft Office PowerPoint</Application>
  <PresentationFormat>Affichage à l'écran (4:3)</PresentationFormat>
  <Paragraphs>21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keywords/>
  <dc:description>generated using python-pptx</dc:description>
  <cp:lastModifiedBy>NAKHIL, Amine (DNUM/SDPSN/TRV)</cp:lastModifiedBy>
  <cp:revision>6</cp:revision>
  <dcterms:created xsi:type="dcterms:W3CDTF">2013-01-27T09:14:16Z</dcterms:created>
  <dcterms:modified xsi:type="dcterms:W3CDTF">2023-12-06T10:10:10Z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4a755f0-ee11-4e51-8b3a-e314a53a997c_Enabled">
    <vt:lpwstr>true</vt:lpwstr>
  </property>
  <property fmtid="{D5CDD505-2E9C-101B-9397-08002B2CF9AE}" pid="3" name="MSIP_Label_84a755f0-ee11-4e51-8b3a-e314a53a997c_SetDate">
    <vt:lpwstr>2023-12-05T11:00:08Z</vt:lpwstr>
  </property>
  <property fmtid="{D5CDD505-2E9C-101B-9397-08002B2CF9AE}" pid="4" name="MSIP_Label_84a755f0-ee11-4e51-8b3a-e314a53a997c_Method">
    <vt:lpwstr>Privileged</vt:lpwstr>
  </property>
  <property fmtid="{D5CDD505-2E9C-101B-9397-08002B2CF9AE}" pid="5" name="MSIP_Label_84a755f0-ee11-4e51-8b3a-e314a53a997c_Name">
    <vt:lpwstr>[Prod v4] Mention "C3 - Sensible" - sans chiffrement</vt:lpwstr>
  </property>
  <property fmtid="{D5CDD505-2E9C-101B-9397-08002B2CF9AE}" pid="6" name="MSIP_Label_84a755f0-ee11-4e51-8b3a-e314a53a997c_SiteId">
    <vt:lpwstr>035e5292-5a25-4509-bb08-a555f7d31a8b</vt:lpwstr>
  </property>
  <property fmtid="{D5CDD505-2E9C-101B-9397-08002B2CF9AE}" pid="7" name="MSIP_Label_84a755f0-ee11-4e51-8b3a-e314a53a997c_ActionId">
    <vt:lpwstr>a17bd706-eff8-45f5-bf3a-ddca84a90a8c</vt:lpwstr>
  </property>
  <property fmtid="{D5CDD505-2E9C-101B-9397-08002B2CF9AE}" pid="8" name="MSIP_Label_84a755f0-ee11-4e51-8b3a-e314a53a997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C3 - Sensible</vt:lpwstr>
  </property>
</Properties>
</file>

<file path=docProps/thumbnail.jpeg>
</file>